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3" r:id="rId1"/>
  </p:sldMasterIdLst>
  <p:sldIdLst>
    <p:sldId id="256" r:id="rId2"/>
    <p:sldId id="257" r:id="rId3"/>
    <p:sldId id="259" r:id="rId4"/>
    <p:sldId id="258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9/17/2019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681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893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051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4698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813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243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52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26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392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731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354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718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702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585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463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43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603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9/17/2019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5049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  <p:sldLayoutId id="2147483740" r:id="rId17"/>
  </p:sldLayoutIdLst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47517-226B-4FE4-99BC-92B96E9E4D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>
                <a:latin typeface="Bahnschrift" panose="020B0502040204020203" pitchFamily="34" charset="0"/>
              </a:rPr>
              <a:t>M</a:t>
            </a:r>
            <a:r>
              <a:rPr lang="en-IN" cap="none" dirty="0">
                <a:latin typeface="Bahnschrift" panose="020B0502040204020203" pitchFamily="34" charset="0"/>
              </a:rPr>
              <a:t>yCollege App</a:t>
            </a:r>
            <a:endParaRPr lang="en-IN" dirty="0">
              <a:latin typeface="Bahnschrift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6C6F7D-1B6D-4E15-A745-0FDAD7CDFE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C</a:t>
            </a:r>
            <a:r>
              <a:rPr lang="en-IN" cap="none" dirty="0"/>
              <a:t>reated</a:t>
            </a:r>
            <a:r>
              <a:rPr lang="en-IN" dirty="0"/>
              <a:t> B</a:t>
            </a:r>
            <a:r>
              <a:rPr lang="en-IN" cap="none" dirty="0"/>
              <a:t>y</a:t>
            </a:r>
          </a:p>
          <a:p>
            <a:r>
              <a:rPr lang="en-IN" cap="none" dirty="0"/>
              <a:t>Atharva Pradhan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7287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0A7F1-FF20-424A-92DD-B03A33DA8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Over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FE52E-3D49-444B-91CE-5D26BEDC79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Websites do not support Mobile devices.</a:t>
            </a:r>
          </a:p>
          <a:p>
            <a:r>
              <a:rPr lang="en-IN" dirty="0"/>
              <a:t>Lack Resolution support or Design.</a:t>
            </a:r>
          </a:p>
          <a:p>
            <a:r>
              <a:rPr lang="en-IN" dirty="0"/>
              <a:t>80% population dependent on mobiles.</a:t>
            </a:r>
          </a:p>
        </p:txBody>
      </p:sp>
    </p:spTree>
    <p:extLst>
      <p:ext uri="{BB962C8B-B14F-4D97-AF65-F5344CB8AC3E}">
        <p14:creationId xmlns:p14="http://schemas.microsoft.com/office/powerpoint/2010/main" val="954803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83996-26FB-4460-9106-1A11B4669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</a:t>
            </a:r>
          </a:p>
        </p:txBody>
      </p:sp>
      <p:pic>
        <p:nvPicPr>
          <p:cNvPr id="4" name="VID_20190719121727">
            <a:hlinkClick r:id="" action="ppaction://media"/>
            <a:extLst>
              <a:ext uri="{FF2B5EF4-FFF2-40B4-BE49-F238E27FC236}">
                <a16:creationId xmlns:a16="http://schemas.microsoft.com/office/drawing/2014/main" id="{A275ECE2-D074-44D1-A709-698D22C8C8F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51775" y="703263"/>
            <a:ext cx="2768600" cy="553561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9EEA200-379A-4D47-AE3D-E6727CA609E0}"/>
              </a:ext>
            </a:extLst>
          </p:cNvPr>
          <p:cNvSpPr txBox="1"/>
          <p:nvPr/>
        </p:nvSpPr>
        <p:spPr>
          <a:xfrm>
            <a:off x="1141413" y="1974574"/>
            <a:ext cx="52593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Resolution and Design support missing for mobiles.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Difficult in navigation.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2525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9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F3001-41EC-4EF0-9669-6787CDE25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7970B-249C-4D65-9C5C-02256CD19D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IN" dirty="0"/>
              <a:t>User-friendly interface to view notices.</a:t>
            </a:r>
          </a:p>
          <a:p>
            <a:pPr lvl="0"/>
            <a:r>
              <a:rPr lang="en-IN" dirty="0"/>
              <a:t>Function in simple and initiative manner.</a:t>
            </a: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3008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51A24-19B2-49AD-B5BA-83F8ED9A7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10900" cy="1052432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Gant Chart</a:t>
            </a:r>
            <a:endParaRPr lang="en-IN" sz="4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3C0D3C-9FD7-46CE-9C81-A54B668C8B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9687" y="1670950"/>
            <a:ext cx="9210261" cy="4469456"/>
          </a:xfrm>
        </p:spPr>
      </p:pic>
    </p:spTree>
    <p:extLst>
      <p:ext uri="{BB962C8B-B14F-4D97-AF65-F5344CB8AC3E}">
        <p14:creationId xmlns:p14="http://schemas.microsoft.com/office/powerpoint/2010/main" val="3581612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EDA18-6245-4542-B0F6-92EF06EA1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2"/>
            <a:ext cx="3856037" cy="1285460"/>
          </a:xfrm>
        </p:spPr>
        <p:txBody>
          <a:bodyPr>
            <a:normAutofit/>
          </a:bodyPr>
          <a:lstStyle/>
          <a:p>
            <a:r>
              <a:rPr lang="en-IN" sz="3600" dirty="0"/>
              <a:t>Functionality</a:t>
            </a:r>
          </a:p>
        </p:txBody>
      </p:sp>
      <p:pic>
        <p:nvPicPr>
          <p:cNvPr id="5" name="VID_20190719121620">
            <a:hlinkClick r:id="" action="ppaction://media"/>
            <a:extLst>
              <a:ext uri="{FF2B5EF4-FFF2-40B4-BE49-F238E27FC236}">
                <a16:creationId xmlns:a16="http://schemas.microsoft.com/office/drawing/2014/main" id="{5A57F781-75E9-401A-B9AE-43D402C3FA6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02438" y="592138"/>
            <a:ext cx="2598737" cy="519747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221018-F3CB-4EB8-A88D-5F85C4F068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1895062"/>
            <a:ext cx="3856037" cy="389613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Simple 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Filtration of information as per criteria.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One Click hassle free experience.</a:t>
            </a:r>
          </a:p>
        </p:txBody>
      </p:sp>
    </p:spTree>
    <p:extLst>
      <p:ext uri="{BB962C8B-B14F-4D97-AF65-F5344CB8AC3E}">
        <p14:creationId xmlns:p14="http://schemas.microsoft.com/office/powerpoint/2010/main" val="4111327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8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0F3D5-FB55-4EF0-8256-6BF374E00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540083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IN" sz="6000" dirty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en-IN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0015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134</TotalTime>
  <Words>75</Words>
  <Application>Microsoft Office PowerPoint</Application>
  <PresentationFormat>Widescreen</PresentationFormat>
  <Paragraphs>19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Bahnschrift</vt:lpstr>
      <vt:lpstr>Tw Cen MT</vt:lpstr>
      <vt:lpstr>Circuit</vt:lpstr>
      <vt:lpstr>MyCollege App</vt:lpstr>
      <vt:lpstr>Over View</vt:lpstr>
      <vt:lpstr>Problem</vt:lpstr>
      <vt:lpstr>Objective</vt:lpstr>
      <vt:lpstr>Gant Chart</vt:lpstr>
      <vt:lpstr>Functionality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MyCollege App</dc:title>
  <dc:creator>Atharva</dc:creator>
  <cp:lastModifiedBy>Atharva</cp:lastModifiedBy>
  <cp:revision>11</cp:revision>
  <dcterms:created xsi:type="dcterms:W3CDTF">2019-07-19T01:37:46Z</dcterms:created>
  <dcterms:modified xsi:type="dcterms:W3CDTF">2019-09-17T16:29:17Z</dcterms:modified>
</cp:coreProperties>
</file>

<file path=docProps/thumbnail.jpeg>
</file>